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73025" y="700300"/>
            <a:ext cx="2038800" cy="51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Genres of music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6581075" y="700300"/>
            <a:ext cx="1109100" cy="51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Festivals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361525" y="4038675"/>
            <a:ext cx="1772400" cy="51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Popular dishes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417950" y="4027725"/>
            <a:ext cx="1272300" cy="51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800">
                <a:solidFill>
                  <a:schemeClr val="dk2"/>
                </a:solidFill>
              </a:rPr>
              <a:t>Population</a:t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58" name="Google Shape;58;p13"/>
          <p:cNvCxnSpPr>
            <a:endCxn id="54" idx="2"/>
          </p:cNvCxnSpPr>
          <p:nvPr/>
        </p:nvCxnSpPr>
        <p:spPr>
          <a:xfrm rot="10800000">
            <a:off x="1592425" y="1211500"/>
            <a:ext cx="834600" cy="66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" name="Google Shape;59;p13"/>
          <p:cNvCxnSpPr>
            <a:endCxn id="55" idx="2"/>
          </p:cNvCxnSpPr>
          <p:nvPr/>
        </p:nvCxnSpPr>
        <p:spPr>
          <a:xfrm flipH="1" rot="10800000">
            <a:off x="6570125" y="1211500"/>
            <a:ext cx="565500" cy="66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" name="Google Shape;60;p13"/>
          <p:cNvCxnSpPr/>
          <p:nvPr/>
        </p:nvCxnSpPr>
        <p:spPr>
          <a:xfrm flipH="1" rot="10800000">
            <a:off x="2280375" y="3255675"/>
            <a:ext cx="973200" cy="783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1" name="Google Shape;61;p13"/>
          <p:cNvCxnSpPr>
            <a:stCxn id="57" idx="0"/>
          </p:cNvCxnSpPr>
          <p:nvPr/>
        </p:nvCxnSpPr>
        <p:spPr>
          <a:xfrm rot="10800000">
            <a:off x="6211400" y="3245025"/>
            <a:ext cx="842700" cy="782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